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4" r:id="rId2"/>
    <p:sldId id="263" r:id="rId3"/>
    <p:sldId id="306" r:id="rId4"/>
    <p:sldId id="293" r:id="rId5"/>
    <p:sldId id="292" r:id="rId6"/>
    <p:sldId id="308" r:id="rId7"/>
    <p:sldId id="309" r:id="rId8"/>
    <p:sldId id="294" r:id="rId9"/>
    <p:sldId id="310" r:id="rId10"/>
    <p:sldId id="295" r:id="rId11"/>
    <p:sldId id="312" r:id="rId12"/>
    <p:sldId id="311" r:id="rId13"/>
    <p:sldId id="313" r:id="rId14"/>
    <p:sldId id="297" r:id="rId15"/>
    <p:sldId id="296" r:id="rId16"/>
    <p:sldId id="281" r:id="rId17"/>
    <p:sldId id="282" r:id="rId18"/>
    <p:sldId id="290" r:id="rId19"/>
    <p:sldId id="291" r:id="rId20"/>
    <p:sldId id="289" r:id="rId21"/>
    <p:sldId id="307" r:id="rId22"/>
    <p:sldId id="304" r:id="rId23"/>
    <p:sldId id="303" r:id="rId24"/>
    <p:sldId id="305" r:id="rId25"/>
    <p:sldId id="299" r:id="rId26"/>
    <p:sldId id="298" r:id="rId27"/>
    <p:sldId id="300" r:id="rId28"/>
    <p:sldId id="315" r:id="rId29"/>
    <p:sldId id="302" r:id="rId30"/>
    <p:sldId id="301" r:id="rId31"/>
    <p:sldId id="28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>
      <p:cViewPr varScale="1">
        <p:scale>
          <a:sx n="74" d="100"/>
          <a:sy n="74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7hOUFrIinQ" TargetMode="External"/><Relationship Id="rId7" Type="http://schemas.openxmlformats.org/officeDocument/2006/relationships/hyperlink" Target="https://ru.wikipedia.org/wiki/&#1041;&#1077;&#1083;&#1103;&#1077;&#1074;,_&#1045;&#1074;&#1075;&#1077;&#1085;&#1080;&#1081;_&#1052;&#1080;&#1093;&#1072;&#1081;&#1083;&#1086;&#1074;&#1080;&#1095;" TargetMode="External"/><Relationship Id="rId2" Type="http://schemas.openxmlformats.org/officeDocument/2006/relationships/hyperlink" Target="http://www.klintsy.ru/news/paralimpiec-atlet-sergej-shatalov_533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linci.ru/articles/78/574/page7/" TargetMode="External"/><Relationship Id="rId5" Type="http://schemas.openxmlformats.org/officeDocument/2006/relationships/hyperlink" Target="https://ru.wikipedia.org/wiki/&#1060;&#1088;&#1080;&#1076;&#1079;&#1086;&#1085;,_&#1042;&#1080;&#1090;&#1072;&#1083;&#1080;&#1081;_&#1042;&#1072;&#1083;&#1077;&#1088;&#1100;&#1077;&#1074;&#1080;&#1095;" TargetMode="External"/><Relationship Id="rId4" Type="http://schemas.openxmlformats.org/officeDocument/2006/relationships/hyperlink" Target="https://basket.fc-zenit.ru/news/feed/2020/07/18/vitaliy-fridzon-igrok-bk-zenit-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xn--80adtqegosnyo.xn--p1ai/wp-content/uploads/2021/02/%D0%BA%D0%B8%D0%BD%D0%BE%D1%83%D1%80%D0%BE%D0%BA%D0%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99731"/>
            <a:ext cx="74676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3092" y="479081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Социальная работа по фильму «Великий»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01426" y="63775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МБОУ-</a:t>
            </a:r>
            <a:r>
              <a:rPr lang="ru-RU" dirty="0" err="1" smtClean="0"/>
              <a:t>Займищенская</a:t>
            </a:r>
            <a:r>
              <a:rPr lang="ru-RU" dirty="0" smtClean="0"/>
              <a:t> СОШ </a:t>
            </a:r>
            <a:r>
              <a:rPr lang="ru-RU" dirty="0" err="1" smtClean="0"/>
              <a:t>им.Ф.Г.Светика</a:t>
            </a:r>
            <a:r>
              <a:rPr lang="ru-RU" dirty="0" smtClean="0"/>
              <a:t> </a:t>
            </a:r>
            <a:r>
              <a:rPr lang="ru-RU" dirty="0" err="1" smtClean="0"/>
              <a:t>г.Клинцы</a:t>
            </a:r>
            <a:r>
              <a:rPr lang="ru-RU" dirty="0" smtClean="0"/>
              <a:t> Брянской области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3928" y="5283441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Подготовили обучающиеся 8б класса</a:t>
            </a:r>
          </a:p>
          <a:p>
            <a:r>
              <a:rPr lang="ru-RU" dirty="0" smtClean="0"/>
              <a:t>Руководитель Толочко Ольга Николаевна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128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340768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2002 на чемпионате мира среди юниоров в Чехии Шаталов дебютировал на международной </a:t>
            </a:r>
            <a:r>
              <a:rPr lang="ru-RU" dirty="0" smtClean="0"/>
              <a:t>арене. </a:t>
            </a:r>
            <a:r>
              <a:rPr lang="ru-RU" dirty="0"/>
              <a:t>Сергей стал чемпионом в своей категории и абсолютным чемпионом турнира.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350099"/>
            <a:ext cx="42957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1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939"/>
          <a:stretch/>
        </p:blipFill>
        <p:spPr>
          <a:xfrm>
            <a:off x="539552" y="908720"/>
            <a:ext cx="4285280" cy="2850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943"/>
          <a:stretch/>
        </p:blipFill>
        <p:spPr>
          <a:xfrm>
            <a:off x="4325872" y="3429000"/>
            <a:ext cx="4282158" cy="2840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42210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1124744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2003 году Сергей стал победителем мировых игр в канадском </a:t>
            </a:r>
            <a:r>
              <a:rPr lang="ru-RU" dirty="0" smtClean="0"/>
              <a:t>Квебеке.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710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173" r="3235"/>
          <a:stretch/>
        </p:blipFill>
        <p:spPr>
          <a:xfrm>
            <a:off x="539552" y="895879"/>
            <a:ext cx="4248472" cy="2922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18" t="8098"/>
          <a:stretch/>
        </p:blipFill>
        <p:spPr>
          <a:xfrm>
            <a:off x="3995936" y="3212976"/>
            <a:ext cx="4474372" cy="2936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914863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прошедших </a:t>
            </a:r>
            <a:r>
              <a:rPr lang="ru-RU" b="1" dirty="0"/>
              <a:t>в Майями </a:t>
            </a:r>
            <a:r>
              <a:rPr lang="ru-RU" dirty="0"/>
              <a:t>мировых чемпионатах Сергей установил сразу пять абсолютных рекордов. За титул « Чемпиона мира-2008» боролись около 50 спортсменов из 10 стран мира.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651" y="3818856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Один </a:t>
            </a:r>
            <a:r>
              <a:rPr lang="ru-RU" dirty="0"/>
              <a:t>мировой рекорд установил в жиме лёжа, где сумел поднять 191 кг и четыре- в сложнейшей дисциплине </a:t>
            </a:r>
            <a:endParaRPr lang="ru-RU" dirty="0" smtClean="0"/>
          </a:p>
          <a:p>
            <a:r>
              <a:rPr lang="ru-RU" dirty="0" smtClean="0"/>
              <a:t>«троеборье</a:t>
            </a:r>
            <a:r>
              <a:rPr lang="ru-RU" dirty="0"/>
              <a:t>» Здесь он добился внушительного показателя в 726 </a:t>
            </a:r>
            <a:r>
              <a:rPr lang="ru-RU" dirty="0" smtClean="0"/>
              <a:t>кг!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29448" y="219265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Мировой рекордсмен</a:t>
            </a:r>
            <a:endParaRPr lang="ru-RU" sz="4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0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3140"/>
          <a:stretch/>
        </p:blipFill>
        <p:spPr bwMode="auto">
          <a:xfrm>
            <a:off x="2257172" y="1025882"/>
            <a:ext cx="4464328" cy="32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437112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2003 год - чемпионат мира в Канаде, </a:t>
            </a:r>
            <a:r>
              <a:rPr lang="ru-RU" dirty="0" err="1"/>
              <a:t>Iместо</a:t>
            </a:r>
            <a:endParaRPr lang="ru-RU" dirty="0"/>
          </a:p>
          <a:p>
            <a:r>
              <a:rPr lang="ru-RU" dirty="0"/>
              <a:t>2005	год - чемпионат мира в Чехии, </a:t>
            </a:r>
            <a:r>
              <a:rPr lang="ru-RU" dirty="0" err="1"/>
              <a:t>Iместо</a:t>
            </a:r>
            <a:r>
              <a:rPr lang="ru-RU" dirty="0"/>
              <a:t>, абсолютный чемпион</a:t>
            </a:r>
          </a:p>
          <a:p>
            <a:r>
              <a:rPr lang="ru-RU" dirty="0"/>
              <a:t>2006	год - чемпионат Европы, Чехия, I место</a:t>
            </a:r>
          </a:p>
          <a:p>
            <a:r>
              <a:rPr lang="ru-RU" dirty="0"/>
              <a:t>2007	год - чемпионат мира в Чехии, II место</a:t>
            </a:r>
          </a:p>
          <a:p>
            <a:r>
              <a:rPr lang="ru-RU" dirty="0"/>
              <a:t>2008	год - чемпионат мира в Майами, I место</a:t>
            </a:r>
          </a:p>
          <a:p>
            <a:r>
              <a:rPr lang="ru-RU" dirty="0"/>
              <a:t>2009	год - чемпионат мира в Майами, </a:t>
            </a:r>
            <a:r>
              <a:rPr lang="ru-RU" dirty="0" err="1"/>
              <a:t>IIместо</a:t>
            </a:r>
            <a:endParaRPr lang="ru-RU" dirty="0"/>
          </a:p>
          <a:p>
            <a:r>
              <a:rPr lang="ru-RU" dirty="0"/>
              <a:t>2010	год - чемпионат мира в Турции, I место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7172" y="423303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Награды чемпиона</a:t>
            </a:r>
            <a:endParaRPr lang="ru-RU" sz="3200" b="1" dirty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8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6864401" cy="3865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3580" y="494116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Главное жизненное </a:t>
            </a:r>
            <a:r>
              <a:rPr lang="ru-RU" dirty="0"/>
              <a:t>кредо Сергея- </a:t>
            </a:r>
            <a:r>
              <a:rPr lang="ru-RU" dirty="0" smtClean="0"/>
              <a:t>не </a:t>
            </a:r>
            <a:r>
              <a:rPr lang="ru-RU" dirty="0"/>
              <a:t>замыкаться в себе и не пасовать перед трудностями, и тогда удача обязательно улыбнется тебе.</a:t>
            </a:r>
          </a:p>
        </p:txBody>
      </p:sp>
    </p:spTree>
    <p:extLst>
      <p:ext uri="{BB962C8B-B14F-4D97-AF65-F5344CB8AC3E}">
        <p14:creationId xmlns:p14="http://schemas.microsoft.com/office/powerpoint/2010/main" val="280282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700808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Он ведет, несмотря на свой недуг, тренерскую работу с небольшой группой также слабовидящих юношей по пауэрлифтингу, ведь здесь очень важно передать многолетний опыт достижения собственных успехов.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040" y="213285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Мини фильм Рожденный побеждать! Сергей Шаталов.</a:t>
            </a:r>
          </a:p>
        </p:txBody>
      </p:sp>
    </p:spTree>
    <p:extLst>
      <p:ext uri="{BB962C8B-B14F-4D97-AF65-F5344CB8AC3E}">
        <p14:creationId xmlns:p14="http://schemas.microsoft.com/office/powerpoint/2010/main" val="289653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ews.nashbryansk.ru/v2/uploads/news/images/2016/dekabr/Fridz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5323950" cy="33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881381"/>
            <a:ext cx="795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Виталий Валерьевич </a:t>
            </a:r>
            <a:r>
              <a:rPr lang="ru-RU" sz="3600" b="1" dirty="0" err="1" smtClean="0">
                <a:solidFill>
                  <a:srgbClr val="0070C0"/>
                </a:solidFill>
              </a:rPr>
              <a:t>Фридзон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5057357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Российский </a:t>
            </a:r>
            <a:r>
              <a:rPr lang="ru-RU" dirty="0"/>
              <a:t>профессиональный баскетболист, играющий на позиции атакующего </a:t>
            </a:r>
            <a:r>
              <a:rPr lang="ru-RU" dirty="0" smtClean="0"/>
              <a:t>защитника, заслуженный </a:t>
            </a:r>
            <a:r>
              <a:rPr lang="ru-RU" dirty="0"/>
              <a:t>мастер спорта России родился 14 октября 1985 года в </a:t>
            </a:r>
            <a:r>
              <a:rPr lang="ru-RU" b="1" dirty="0">
                <a:solidFill>
                  <a:srgbClr val="FF0000"/>
                </a:solidFill>
              </a:rPr>
              <a:t>городе </a:t>
            </a:r>
            <a:r>
              <a:rPr lang="ru-RU" b="1" dirty="0" err="1">
                <a:solidFill>
                  <a:srgbClr val="FF0000"/>
                </a:solidFill>
              </a:rPr>
              <a:t>Клинцы</a:t>
            </a:r>
            <a:r>
              <a:rPr lang="ru-RU" b="1" dirty="0">
                <a:solidFill>
                  <a:srgbClr val="FF0000"/>
                </a:solidFill>
              </a:rPr>
              <a:t> Брянской области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0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268760"/>
            <a:ext cx="28803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Виталий – один из самых именитых и заслуженных игроков в истории российского баскетбола.</a:t>
            </a:r>
          </a:p>
          <a:p>
            <a:r>
              <a:rPr lang="ru-RU" dirty="0"/>
              <a:t>Впервые будущая звезда отечественного баскетбола попробовал сыграть еще в 5-летнем возрасте, а со временем желание стать именитым спортсменом стало </a:t>
            </a:r>
            <a:r>
              <a:rPr lang="ru-RU" dirty="0" smtClean="0"/>
              <a:t>целью.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268760"/>
            <a:ext cx="4927363" cy="266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431574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2020 года по настоящее время в БК « Зенит»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39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196752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августе 2012 </a:t>
            </a:r>
            <a:r>
              <a:rPr lang="ru-RU" dirty="0" smtClean="0"/>
              <a:t>года </a:t>
            </a:r>
            <a:r>
              <a:rPr lang="ru-RU" dirty="0" err="1" smtClean="0"/>
              <a:t>Фридзон</a:t>
            </a:r>
            <a:r>
              <a:rPr lang="ru-RU" dirty="0" smtClean="0"/>
              <a:t> </a:t>
            </a:r>
            <a:r>
              <a:rPr lang="ru-RU" dirty="0"/>
              <a:t>становится заслуженным мастером спорта России и Указом </a:t>
            </a:r>
            <a:r>
              <a:rPr lang="ru-RU" dirty="0" smtClean="0"/>
              <a:t>Президента </a:t>
            </a:r>
            <a:r>
              <a:rPr lang="ru-RU" dirty="0"/>
              <a:t>получает высочайшую </a:t>
            </a:r>
            <a:r>
              <a:rPr lang="ru-RU" dirty="0" smtClean="0"/>
              <a:t>награду - </a:t>
            </a:r>
            <a:r>
              <a:rPr lang="ru-RU" dirty="0"/>
              <a:t>медаль «За заслуги перед Отечеством» II степени, которая была вручена за большой вклад в развитие физической культуры и спорта, а также за высокие достижения на Олимпиаде в </a:t>
            </a:r>
            <a:r>
              <a:rPr lang="ru-RU" dirty="0" smtClean="0"/>
              <a:t>Лондоне.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27" y="2852936"/>
            <a:ext cx="5264222" cy="34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156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484" y="836712"/>
            <a:ext cx="43925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в 2013 году Виталий </a:t>
            </a:r>
            <a:r>
              <a:rPr lang="ru-RU" dirty="0" err="1"/>
              <a:t>Фридзон</a:t>
            </a:r>
            <a:r>
              <a:rPr lang="ru-RU" dirty="0"/>
              <a:t> был удостоен звания «Почётный гражданин города </a:t>
            </a:r>
            <a:r>
              <a:rPr lang="ru-RU" dirty="0" err="1"/>
              <a:t>Клинцы</a:t>
            </a:r>
            <a:r>
              <a:rPr lang="ru-RU" dirty="0" smtClean="0"/>
              <a:t>». Знаменитый </a:t>
            </a:r>
            <a:r>
              <a:rPr lang="ru-RU" dirty="0"/>
              <a:t>спортсмен не забывает свои родные места, и приезжает в свой город не только погостить.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969856"/>
            <a:ext cx="3679381" cy="2454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844931"/>
            <a:ext cx="2264642" cy="3139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976" y="3573016"/>
            <a:ext cx="3809453" cy="2644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169" y="2868037"/>
            <a:ext cx="1656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Веря, что в России много талантливой молодёжи, Виталий проводит детский турнир по баскетболу. </a:t>
            </a:r>
          </a:p>
        </p:txBody>
      </p:sp>
    </p:spTree>
    <p:extLst>
      <p:ext uri="{BB962C8B-B14F-4D97-AF65-F5344CB8AC3E}">
        <p14:creationId xmlns:p14="http://schemas.microsoft.com/office/powerpoint/2010/main" val="120033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9AC52-F32C-4120-B1E6-61C236199359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01004" y="1052736"/>
            <a:ext cx="3255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Справеливость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 err="1" smtClean="0"/>
              <a:t>киноурок</a:t>
            </a:r>
            <a:r>
              <a:rPr lang="ru-RU" dirty="0" smtClean="0"/>
              <a:t> по фильму «Великий)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6125" y="10527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Справедливость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07466" y="2276872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СПРАВЕДЛИВОСТЬ, -и, ж. 1. см. справедливый. 2. Справедливое отношение </a:t>
            </a:r>
            <a:r>
              <a:rPr lang="ru-RU" dirty="0" err="1"/>
              <a:t>ккому</a:t>
            </a:r>
            <a:r>
              <a:rPr lang="ru-RU" dirty="0"/>
              <a:t>-н., беспристрастие. Чувство справедливости. Поступить </a:t>
            </a:r>
            <a:r>
              <a:rPr lang="ru-RU" dirty="0" smtClean="0"/>
              <a:t>по справедливости</a:t>
            </a:r>
            <a:r>
              <a:rPr lang="ru-RU" dirty="0"/>
              <a:t>.* </a:t>
            </a:r>
            <a:r>
              <a:rPr lang="ru-RU" dirty="0">
                <a:solidFill>
                  <a:srgbClr val="FF0000"/>
                </a:solidFill>
              </a:rPr>
              <a:t>Отдать справедливость кому-чему (книжн.) - признать </a:t>
            </a:r>
            <a:r>
              <a:rPr lang="ru-RU" dirty="0" smtClean="0">
                <a:solidFill>
                  <a:srgbClr val="FF0000"/>
                </a:solidFill>
              </a:rPr>
              <a:t>за кем-чем-н</a:t>
            </a:r>
            <a:r>
              <a:rPr lang="ru-RU" dirty="0" smtClean="0"/>
              <a:t>. </a:t>
            </a:r>
            <a:r>
              <a:rPr lang="ru-RU" dirty="0">
                <a:solidFill>
                  <a:srgbClr val="FF0000"/>
                </a:solidFill>
              </a:rPr>
              <a:t>какие-н. достоинства</a:t>
            </a:r>
            <a:r>
              <a:rPr lang="ru-RU" dirty="0"/>
              <a:t>, правоту, отдать </a:t>
            </a:r>
            <a:r>
              <a:rPr lang="ru-RU" dirty="0">
                <a:solidFill>
                  <a:srgbClr val="FF0000"/>
                </a:solidFill>
              </a:rPr>
              <a:t>должное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688" y="3933056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Справедлиивость</a:t>
            </a:r>
            <a:r>
              <a:rPr lang="ru-RU" dirty="0" smtClean="0"/>
              <a:t> </a:t>
            </a:r>
            <a:r>
              <a:rPr lang="ru-RU" dirty="0"/>
              <a:t>— понятие о должном, содержащее в себе </a:t>
            </a:r>
            <a:r>
              <a:rPr lang="ru-RU" dirty="0">
                <a:solidFill>
                  <a:srgbClr val="FF0000"/>
                </a:solidFill>
              </a:rPr>
              <a:t>требование соответствия деяния и воздаяния</a:t>
            </a:r>
            <a:r>
              <a:rPr lang="ru-RU" dirty="0"/>
              <a:t>: в частности, соответствия прав и обязанностей, труда и вознаграждения, </a:t>
            </a:r>
            <a:r>
              <a:rPr lang="ru-RU" dirty="0">
                <a:solidFill>
                  <a:srgbClr val="FF0000"/>
                </a:solidFill>
              </a:rPr>
              <a:t>заслуг и их признания</a:t>
            </a:r>
            <a:r>
              <a:rPr lang="ru-RU" dirty="0"/>
              <a:t>, преступления и наказания, соответствия роли различных социальных слоёв, групп и индивидов в жизни общества и их социального положения в нём.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908720"/>
            <a:ext cx="7920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Достижения Виталия </a:t>
            </a:r>
            <a:r>
              <a:rPr lang="ru-RU" b="1" dirty="0" err="1">
                <a:solidFill>
                  <a:srgbClr val="0070C0"/>
                </a:solidFill>
              </a:rPr>
              <a:t>Фридзона</a:t>
            </a:r>
            <a:r>
              <a:rPr lang="ru-RU" dirty="0"/>
              <a:t>: бронзовый призер Олимпиады в Лондоне (2012), бронзовый призер чемпионата Европы (2011), заслуженный мастер спорта (2012), Почетный гражданин города </a:t>
            </a:r>
            <a:r>
              <a:rPr lang="ru-RU" dirty="0" err="1"/>
              <a:t>Клинцы</a:t>
            </a:r>
            <a:r>
              <a:rPr lang="ru-RU" dirty="0"/>
              <a:t> (2013), Медаль ордена «За заслуги перед Отечеством» II степени, 6-кратный победитель Единой лиги ВТБ, 7-кратный серебряный призер Единой лиги ВТБ, победитель Евролиги (2016), победитель Еврокубка (2013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3789040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«ДЕТСКО-ЮНОШЕСКАЯ СПОРТИВНАЯ ШКОЛА «ЛУЧ» им. В. </a:t>
            </a:r>
            <a:r>
              <a:rPr lang="ru-RU" dirty="0" err="1"/>
              <a:t>Фридзона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r="8316"/>
          <a:stretch/>
        </p:blipFill>
        <p:spPr bwMode="auto">
          <a:xfrm>
            <a:off x="4553362" y="3140968"/>
            <a:ext cx="3567448" cy="278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99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382" y="476672"/>
            <a:ext cx="3834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«Каждый человек способен на </a:t>
            </a:r>
            <a:r>
              <a:rPr lang="ru-RU" dirty="0" smtClean="0"/>
              <a:t>великое,»- </a:t>
            </a:r>
            <a:r>
              <a:rPr lang="ru-RU" dirty="0" smtClean="0"/>
              <a:t>говорит  Вера Дмитриевна, учительница из фильма </a:t>
            </a:r>
            <a:r>
              <a:rPr lang="ru-RU" dirty="0" smtClean="0"/>
              <a:t>Великий». </a:t>
            </a:r>
            <a:r>
              <a:rPr lang="ru-RU" dirty="0" err="1" smtClean="0"/>
              <a:t>Займищенская</a:t>
            </a:r>
            <a:r>
              <a:rPr lang="ru-RU" dirty="0" smtClean="0"/>
              <a:t> </a:t>
            </a:r>
            <a:r>
              <a:rPr lang="ru-RU" dirty="0" smtClean="0"/>
              <a:t>СОШ </a:t>
            </a:r>
            <a:r>
              <a:rPr lang="ru-RU" dirty="0" smtClean="0"/>
              <a:t>- победа </a:t>
            </a:r>
            <a:r>
              <a:rPr lang="ru-RU" dirty="0" smtClean="0"/>
              <a:t>в </a:t>
            </a:r>
            <a:r>
              <a:rPr lang="ru-RU" dirty="0" smtClean="0"/>
              <a:t>баскетболе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628" y="926378"/>
            <a:ext cx="4149606" cy="3112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064" y="4038583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Городские соревнования по баскетболу, 2 место (2021)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59" y="2132856"/>
            <a:ext cx="4068092" cy="2838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382" y="5161557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Городские соревнования по баскетболу, 1 место (2021)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26858"/>
          <a:stretch/>
        </p:blipFill>
        <p:spPr>
          <a:xfrm>
            <a:off x="3923928" y="4702572"/>
            <a:ext cx="3426335" cy="2506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96336" y="544522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 место (2019)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483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756592" y="836712"/>
            <a:ext cx="9721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           Купчинский Валерий Павлович</a:t>
            </a:r>
          </a:p>
          <a:p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9722" y="476366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Купчинский Валерий Павлович  родился  11 декабря 1955 года в деревне </a:t>
            </a:r>
            <a:r>
              <a:rPr lang="ru-RU" dirty="0" err="1"/>
              <a:t>Бульшево</a:t>
            </a:r>
            <a:r>
              <a:rPr lang="ru-RU" dirty="0"/>
              <a:t> </a:t>
            </a:r>
            <a:r>
              <a:rPr lang="ru-RU" dirty="0" err="1"/>
              <a:t>Клетнянского</a:t>
            </a:r>
            <a:r>
              <a:rPr lang="ru-RU" dirty="0"/>
              <a:t> района  Брянской области.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72816"/>
            <a:ext cx="2000250" cy="2990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2132856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Купчинский В.П. - заслуженный мастер спорта РФ,   многократный чемпион </a:t>
            </a:r>
            <a:r>
              <a:rPr lang="ru-RU" dirty="0" err="1"/>
              <a:t>Паралимпийских</a:t>
            </a:r>
            <a:r>
              <a:rPr lang="ru-RU" dirty="0"/>
              <a:t> игр,    многократный чемпион мира и Европы по лыжным гонкам  и биатлону. </a:t>
            </a:r>
          </a:p>
        </p:txBody>
      </p:sp>
    </p:spTree>
    <p:extLst>
      <p:ext uri="{BB962C8B-B14F-4D97-AF65-F5344CB8AC3E}">
        <p14:creationId xmlns:p14="http://schemas.microsoft.com/office/powerpoint/2010/main" val="1411682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1527" y="836712"/>
            <a:ext cx="2592288" cy="1865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12 лет после болезни потерял зрение. С 1973 года Валерий работал на предприятии ВОС в </a:t>
            </a:r>
            <a:r>
              <a:rPr lang="ru-RU" dirty="0" err="1"/>
              <a:t>г.Клинцы</a:t>
            </a:r>
            <a:r>
              <a:rPr lang="ru-RU" dirty="0"/>
              <a:t>. В свободное от работы время занимался спортом. </a:t>
            </a:r>
          </a:p>
          <a:p>
            <a:r>
              <a:rPr lang="ru-RU" dirty="0" smtClean="0"/>
              <a:t>В </a:t>
            </a:r>
            <a:r>
              <a:rPr lang="ru-RU" dirty="0"/>
              <a:t>1989 году на чемпионате Европы по лыжным гонкам  в Норвегии на дистанции 20 км, он  стал первым и привёз в </a:t>
            </a:r>
            <a:r>
              <a:rPr lang="ru-RU" dirty="0" err="1"/>
              <a:t>Клинцы</a:t>
            </a:r>
            <a:r>
              <a:rPr lang="ru-RU" dirty="0"/>
              <a:t> золотую медаль. В 1990 году стал чемпионом мира.</a:t>
            </a:r>
          </a:p>
          <a:p>
            <a:endParaRPr lang="ru-RU" dirty="0"/>
          </a:p>
          <a:p>
            <a:r>
              <a:rPr lang="ru-RU" dirty="0"/>
              <a:t>  Валерий Купчинский является членом сборной команды России по лыжным гонкам среди спортсменов инвалидов. </a:t>
            </a:r>
          </a:p>
          <a:p>
            <a:r>
              <a:rPr lang="ru-RU" dirty="0"/>
              <a:t>     Валерий Купчинский на </a:t>
            </a:r>
            <a:r>
              <a:rPr lang="ru-RU" dirty="0" err="1"/>
              <a:t>Паралимпийских</a:t>
            </a:r>
            <a:r>
              <a:rPr lang="ru-RU" dirty="0"/>
              <a:t> играх завоевал: 9 золотых, 2 серебряных, 3 бронзовых медали, а также 33 медали чемпионатов Мира и Европы – 19 золотых, 5 серебряных, 9 бронзовых.</a:t>
            </a:r>
          </a:p>
          <a:p>
            <a:endParaRPr lang="ru-RU" dirty="0"/>
          </a:p>
          <a:p>
            <a:r>
              <a:rPr lang="ru-RU" dirty="0"/>
              <a:t>  За выдающиеся спортивные достижения Валерий Павлович в 1999 году награжден орденом «Дружбы», в 2002 г. – орденом «Почета» и признан газетой «Советский спорт» лучшим спортсменом – инвалидом, ему было присвоено звание «Заслуженный мастер спорта России».</a:t>
            </a:r>
          </a:p>
          <a:p>
            <a:endParaRPr lang="ru-RU" dirty="0"/>
          </a:p>
          <a:p>
            <a:r>
              <a:rPr lang="ru-RU" dirty="0"/>
              <a:t>  В 2003 г. </a:t>
            </a:r>
            <a:r>
              <a:rPr lang="ru-RU" dirty="0" err="1"/>
              <a:t>В.Купчинский</a:t>
            </a:r>
            <a:r>
              <a:rPr lang="ru-RU" dirty="0"/>
              <a:t> стал номинантом первой всероссийской премии «Слава».</a:t>
            </a:r>
          </a:p>
          <a:p>
            <a:endParaRPr lang="ru-RU" dirty="0"/>
          </a:p>
          <a:p>
            <a:r>
              <a:rPr lang="ru-RU" dirty="0"/>
              <a:t>Знаменосец сборной России  на трёх </a:t>
            </a:r>
            <a:r>
              <a:rPr lang="ru-RU" dirty="0" err="1"/>
              <a:t>Паралимпийских</a:t>
            </a:r>
            <a:r>
              <a:rPr lang="ru-RU" dirty="0"/>
              <a:t> зимних играх (2002, 2006, 2010)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40768"/>
            <a:ext cx="3418415" cy="45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56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052736"/>
            <a:ext cx="73784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В.П. Купчинский – 3-х кратный знаменосец сборной России (Солт-Лейк-Сити, США), (Турин-Италия), (Ванкувер-Канада). За спортивные достижения имеет правительственные награды – Орден Дружбы, Орден Почета, благодарность Президента России В.В. Путина, почетные знаки.</a:t>
            </a:r>
          </a:p>
          <a:p>
            <a:r>
              <a:rPr lang="ru-RU" dirty="0"/>
              <a:t>В 2002 году он признан лучшим спортсменом года России, в декабре 2009 года был победителем в Номинации «Личным примером». В 2010 году ему присвоено звание «Легенда </a:t>
            </a:r>
            <a:r>
              <a:rPr lang="ru-RU" dirty="0" err="1"/>
              <a:t>инваспорта</a:t>
            </a:r>
            <a:r>
              <a:rPr lang="ru-RU" dirty="0"/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501008"/>
            <a:ext cx="4930180" cy="29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78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96552" y="764704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           Евгений Михайлович </a:t>
            </a:r>
            <a:r>
              <a:rPr lang="ru-RU" sz="3600" b="1" dirty="0" smtClean="0">
                <a:solidFill>
                  <a:srgbClr val="0070C0"/>
                </a:solidFill>
              </a:rPr>
              <a:t>Беляев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523885"/>
            <a:ext cx="2890367" cy="4272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6076" y="2102368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родился 11 сентября 1926 года </a:t>
            </a:r>
            <a:r>
              <a:rPr lang="ru-RU" b="1" dirty="0">
                <a:solidFill>
                  <a:srgbClr val="FF0000"/>
                </a:solidFill>
              </a:rPr>
              <a:t>в городе </a:t>
            </a:r>
            <a:r>
              <a:rPr lang="ru-RU" b="1" dirty="0" err="1">
                <a:solidFill>
                  <a:srgbClr val="FF0000"/>
                </a:solidFill>
              </a:rPr>
              <a:t>Клинцы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3717032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советский российский певец (лирический тенор). Народный артист СССР (1967). Лауреат Государственной премии СССР</a:t>
            </a:r>
          </a:p>
        </p:txBody>
      </p:sp>
    </p:spTree>
    <p:extLst>
      <p:ext uri="{BB962C8B-B14F-4D97-AF65-F5344CB8AC3E}">
        <p14:creationId xmlns:p14="http://schemas.microsoft.com/office/powerpoint/2010/main" val="1217763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4392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25 сентября 1943 </a:t>
            </a:r>
            <a:r>
              <a:rPr lang="ru-RU" dirty="0" smtClean="0"/>
              <a:t>года, </a:t>
            </a:r>
            <a:r>
              <a:rPr lang="ru-RU" dirty="0"/>
              <a:t>когда </a:t>
            </a:r>
            <a:r>
              <a:rPr lang="ru-RU" dirty="0" err="1"/>
              <a:t>Клинцы</a:t>
            </a:r>
            <a:r>
              <a:rPr lang="ru-RU" dirty="0"/>
              <a:t> были освобождены, вместе с воинами-освободителями ушел на </a:t>
            </a:r>
            <a:r>
              <a:rPr lang="ru-RU" dirty="0" smtClean="0"/>
              <a:t>фронт.</a:t>
            </a:r>
            <a:endParaRPr lang="ru-RU" dirty="0"/>
          </a:p>
          <a:p>
            <a:r>
              <a:rPr lang="ru-RU" dirty="0"/>
              <a:t>Боевые товарищи знали Евгения не только как отличного бойца-зенитчика, артиллериста, но и как звонкоголосого запевалу. В перерывах между боями согревал солдатам  душу </a:t>
            </a:r>
            <a:r>
              <a:rPr lang="ru-RU" dirty="0" err="1"/>
              <a:t>Беляевский</a:t>
            </a:r>
            <a:r>
              <a:rPr lang="ru-RU" dirty="0"/>
              <a:t> "Огонек", "В Землянке", "Три танкиста", "Соловьи". Конец войны Евгений Беляев встретил бывалым солдатом, заслужил 5 медалей, 13 благодарностей Верховного Главнокомандования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290982"/>
            <a:ext cx="2592288" cy="38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03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720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Дальнейшая судьба земляка неразрывно связана с Краснознаменным ансамблем песни и пляски Советской Армии им. Александрова.</a:t>
            </a:r>
          </a:p>
          <a:p>
            <a:r>
              <a:rPr lang="ru-RU" dirty="0" smtClean="0"/>
              <a:t>Росло мастерство солиста Беляева, а вместе с ним расширялся репертуар военно-патриотической и народной песни.</a:t>
            </a:r>
          </a:p>
          <a:p>
            <a:r>
              <a:rPr lang="ru-RU" dirty="0" smtClean="0"/>
              <a:t>Также </a:t>
            </a:r>
            <a:r>
              <a:rPr lang="ru-RU" dirty="0"/>
              <a:t>в творчестве нашего земляка видное место занимала русская народная песня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За </a:t>
            </a:r>
            <a:r>
              <a:rPr lang="ru-RU" dirty="0"/>
              <a:t>его мастерство, обаяние, талант на родине его называли "Соловьем России".</a:t>
            </a:r>
          </a:p>
          <a:p>
            <a:r>
              <a:rPr lang="ru-RU" dirty="0"/>
              <a:t>Песни клинчанина вызывали восторг и принимались на "бис" за границей. За великолепное исполнение песни "Калинка" во Франции </a:t>
            </a:r>
            <a:r>
              <a:rPr lang="ru-RU" dirty="0" err="1"/>
              <a:t>Е.Беляева</a:t>
            </a:r>
            <a:r>
              <a:rPr lang="ru-RU" dirty="0"/>
              <a:t> называли "Мсье калинка"</a:t>
            </a:r>
          </a:p>
          <a:p>
            <a:r>
              <a:rPr lang="ru-RU" dirty="0"/>
              <a:t>Яркая звезда, творческая личность, талантливый артист, и вместе с тем обаятельный, скромный человек, который никогда не переставал любить свою </a:t>
            </a:r>
            <a:r>
              <a:rPr lang="ru-RU" dirty="0" err="1"/>
              <a:t>Брянщину</a:t>
            </a:r>
            <a:r>
              <a:rPr lang="ru-RU" dirty="0"/>
              <a:t>, родной город.</a:t>
            </a:r>
          </a:p>
        </p:txBody>
      </p:sp>
    </p:spTree>
    <p:extLst>
      <p:ext uri="{BB962C8B-B14F-4D97-AF65-F5344CB8AC3E}">
        <p14:creationId xmlns:p14="http://schemas.microsoft.com/office/powerpoint/2010/main" val="139945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600328" cy="447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918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916832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«Калинку! Калинку!» - скандировали зрители. И он пел ее так, как никто другой. Именно в его интерпретации «Ка­линка» приобрела всемирную славу. Французы с любовью называли его «месье Калинка».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7" y="1774653"/>
            <a:ext cx="4240905" cy="286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80728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рассуждали над вопросами, предложенными для обсуждения фильма: «Важно ли знать, какие люди жили на этой земле до тебя? Знаем ли мы, кто из великих людей родился, жил работал в нашем городе?»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2492896"/>
            <a:ext cx="6336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 ы решили, что будет  справедливо, если </a:t>
            </a:r>
            <a:r>
              <a:rPr lang="ru-RU" dirty="0" smtClean="0"/>
              <a:t>больше людей будет </a:t>
            </a:r>
            <a:r>
              <a:rPr lang="ru-RU" dirty="0"/>
              <a:t>знать о земляках, прославивших нашу малую родину</a:t>
            </a:r>
            <a:r>
              <a:rPr lang="ru-RU" dirty="0" smtClean="0"/>
              <a:t>. Команда нашего класса </a:t>
            </a:r>
            <a:r>
              <a:rPr lang="ru-RU" dirty="0" smtClean="0"/>
              <a:t>собрала </a:t>
            </a:r>
            <a:r>
              <a:rPr lang="ru-RU" dirty="0" smtClean="0"/>
              <a:t>информацию о людях, которыми гордятся жители города </a:t>
            </a:r>
            <a:r>
              <a:rPr lang="ru-RU" dirty="0" err="1" smtClean="0"/>
              <a:t>Клинцы</a:t>
            </a:r>
            <a:r>
              <a:rPr lang="ru-RU" dirty="0" smtClean="0"/>
              <a:t>. </a:t>
            </a:r>
            <a:r>
              <a:rPr lang="ru-RU" dirty="0" smtClean="0"/>
              <a:t>Собранный материал мы представили в виде</a:t>
            </a:r>
            <a:r>
              <a:rPr lang="ru-RU" dirty="0" smtClean="0"/>
              <a:t> презентации и выступили с ним перед обучающимися нашей школы.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968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484784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Клинчане гордятся тем, что такая яркая звезда зажглась на </a:t>
            </a:r>
            <a:r>
              <a:rPr lang="ru-RU" dirty="0" err="1"/>
              <a:t>Клинцовском</a:t>
            </a:r>
            <a:r>
              <a:rPr lang="ru-RU" dirty="0"/>
              <a:t> небосклоне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980728"/>
            <a:ext cx="3594219" cy="4557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3268156"/>
            <a:ext cx="2592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1996 году музыкальной школе было присвоено имя</a:t>
            </a:r>
          </a:p>
          <a:p>
            <a:r>
              <a:rPr lang="ru-RU" dirty="0"/>
              <a:t>народного артиста. Ныне это школа искусств.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386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3181" y="1278052"/>
            <a:ext cx="79208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 Шаталове</a:t>
            </a:r>
          </a:p>
          <a:p>
            <a:r>
              <a:rPr lang="ru-RU" dirty="0" smtClean="0"/>
              <a:t>Материалы </a:t>
            </a:r>
            <a:r>
              <a:rPr lang="ru-RU" dirty="0"/>
              <a:t>и документы школьного музея МБОУ-</a:t>
            </a:r>
            <a:r>
              <a:rPr lang="ru-RU" dirty="0" err="1"/>
              <a:t>Займищенской</a:t>
            </a:r>
            <a:r>
              <a:rPr lang="ru-RU" dirty="0"/>
              <a:t> СОШ </a:t>
            </a:r>
            <a:r>
              <a:rPr lang="ru-RU" dirty="0" err="1"/>
              <a:t>им.Ф.Г.Светика</a:t>
            </a:r>
            <a:endParaRPr lang="ru-RU" dirty="0"/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://www.klintsy.ru/news/paralimpiec-atlet-sergej-shatalov_533.html</a:t>
            </a:r>
            <a:endParaRPr lang="ru-RU" dirty="0"/>
          </a:p>
          <a:p>
            <a:r>
              <a:rPr lang="en-US" dirty="0">
                <a:hlinkClick r:id="rId3"/>
              </a:rPr>
              <a:t>https://www.youtube.com/watch?v=-7hOUFrIinQ</a:t>
            </a:r>
            <a:r>
              <a:rPr lang="ru-RU" dirty="0"/>
              <a:t> (мини-фильм «Рожденный побеждать</a:t>
            </a:r>
            <a:r>
              <a:rPr lang="ru-RU" dirty="0" smtClean="0"/>
              <a:t>») </a:t>
            </a:r>
          </a:p>
          <a:p>
            <a:r>
              <a:rPr lang="ru-RU" dirty="0" smtClean="0"/>
              <a:t>о </a:t>
            </a:r>
            <a:r>
              <a:rPr lang="ru-RU" dirty="0" err="1" smtClean="0"/>
              <a:t>Фридзоне</a:t>
            </a:r>
            <a:endParaRPr lang="ru-RU" dirty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://klintsy.info/news/block-643</a:t>
            </a:r>
            <a:r>
              <a:rPr lang="en-US" dirty="0" smtClean="0">
                <a:hlinkClick r:id="rId4"/>
              </a:rPr>
              <a:t>/</a:t>
            </a:r>
            <a:endParaRPr lang="ru-RU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://klintsy.info/news/block-10</a:t>
            </a:r>
            <a:r>
              <a:rPr lang="en-US" dirty="0" smtClean="0">
                <a:hlinkClick r:id="rId4"/>
              </a:rPr>
              <a:t>/</a:t>
            </a:r>
            <a:endParaRPr lang="ru-RU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://basket.fc-zenit.ru/news/feed/2020/07/18/vitaliy-fridzon-igrok-bk-zenit-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https://ru.wikipedia.org/wiki/</a:t>
            </a:r>
            <a:r>
              <a:rPr lang="ru-RU" dirty="0" err="1">
                <a:hlinkClick r:id="rId5"/>
              </a:rPr>
              <a:t>Фридзон</a:t>
            </a:r>
            <a:r>
              <a:rPr lang="ru-RU" dirty="0">
                <a:hlinkClick r:id="rId5"/>
              </a:rPr>
              <a:t>,_</a:t>
            </a:r>
            <a:r>
              <a:rPr lang="ru-RU" dirty="0" err="1" smtClean="0">
                <a:hlinkClick r:id="rId5"/>
              </a:rPr>
              <a:t>Виталий_Валерьевич</a:t>
            </a:r>
            <a:endParaRPr lang="ru-RU" dirty="0" smtClean="0"/>
          </a:p>
          <a:p>
            <a:r>
              <a:rPr lang="ru-RU" dirty="0"/>
              <a:t>о </a:t>
            </a:r>
            <a:r>
              <a:rPr lang="ru-RU" dirty="0" err="1" smtClean="0"/>
              <a:t>Купчинском</a:t>
            </a:r>
            <a:endParaRPr lang="ru-RU" dirty="0"/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://www.klinci.ru/articles/78/2201/page5/</a:t>
            </a:r>
            <a:endParaRPr lang="ru-RU" dirty="0" smtClean="0">
              <a:hlinkClick r:id="rId6"/>
            </a:endParaRPr>
          </a:p>
          <a:p>
            <a:r>
              <a:rPr lang="en-US" dirty="0">
                <a:hlinkClick r:id="rId6"/>
              </a:rPr>
              <a:t>http://library-klintsy.org/?p=369</a:t>
            </a:r>
            <a:endParaRPr lang="ru-RU" dirty="0" smtClean="0">
              <a:hlinkClick r:id="rId6"/>
            </a:endParaRPr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://www.klinci.ru/articles/78/574/page7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r>
              <a:rPr lang="ru-RU" dirty="0" smtClean="0"/>
              <a:t>О Беляеве</a:t>
            </a:r>
          </a:p>
          <a:p>
            <a:r>
              <a:rPr lang="en-US" dirty="0">
                <a:hlinkClick r:id="rId7"/>
              </a:rPr>
              <a:t>https://ru.wikipedia.org/wiki/</a:t>
            </a:r>
            <a:r>
              <a:rPr lang="ru-RU" dirty="0">
                <a:hlinkClick r:id="rId7"/>
              </a:rPr>
              <a:t>Беляев,_</a:t>
            </a:r>
            <a:r>
              <a:rPr lang="ru-RU" dirty="0" err="1" smtClean="0">
                <a:hlinkClick r:id="rId7"/>
              </a:rPr>
              <a:t>Евгений_Михайлович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3181" y="90872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62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96552" y="764704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           Сергей Анатольевич Шаталов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4972614"/>
            <a:ext cx="6336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Выпускник </a:t>
            </a:r>
            <a:r>
              <a:rPr lang="ru-RU" dirty="0" smtClean="0"/>
              <a:t>МБОУ-</a:t>
            </a:r>
            <a:r>
              <a:rPr lang="ru-RU" dirty="0" err="1" smtClean="0"/>
              <a:t>Займищенской</a:t>
            </a:r>
            <a:r>
              <a:rPr lang="ru-RU" dirty="0" smtClean="0"/>
              <a:t> СОШ </a:t>
            </a:r>
            <a:r>
              <a:rPr lang="ru-RU" dirty="0" err="1" smtClean="0"/>
              <a:t>им.Ф.Г.Светика</a:t>
            </a:r>
            <a:r>
              <a:rPr lang="ru-RU" dirty="0" smtClean="0"/>
              <a:t> </a:t>
            </a:r>
            <a:r>
              <a:rPr lang="ru-RU" dirty="0" err="1" smtClean="0"/>
              <a:t>г.Клинцы</a:t>
            </a:r>
            <a:r>
              <a:rPr lang="ru-RU" dirty="0" smtClean="0"/>
              <a:t> Брянской области,</a:t>
            </a:r>
            <a:endParaRPr lang="ru-RU" dirty="0"/>
          </a:p>
          <a:p>
            <a:pPr algn="ctr"/>
            <a:r>
              <a:rPr lang="ru-RU" dirty="0"/>
              <a:t>мастер спорта международного класса (ДЮСШ),</a:t>
            </a:r>
          </a:p>
          <a:p>
            <a:pPr algn="ctr"/>
            <a:r>
              <a:rPr lang="ru-RU" dirty="0"/>
              <a:t>чемпион России по жиму лёжа, чемпион мира по пауэрлифтингу.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527712"/>
            <a:ext cx="4947504" cy="33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40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836712"/>
            <a:ext cx="2808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Шаталов Сергей Анатольевич родился </a:t>
            </a:r>
            <a:r>
              <a:rPr lang="ru-RU" dirty="0">
                <a:solidFill>
                  <a:srgbClr val="FF0000"/>
                </a:solidFill>
              </a:rPr>
              <a:t>15 января 1983 </a:t>
            </a:r>
            <a:r>
              <a:rPr lang="ru-RU" dirty="0"/>
              <a:t>года в военном городке недалеко от Петропавловска- Камчатского. За первые годы своей жизни вместе с родителями Сергей проехался по всей стране. Папа у Сергея- </a:t>
            </a:r>
            <a:r>
              <a:rPr lang="ru-RU" dirty="0" smtClean="0"/>
              <a:t>моряк- подводник. Когда </a:t>
            </a:r>
            <a:r>
              <a:rPr lang="ru-RU" dirty="0"/>
              <a:t>отцу пришло время выходить на пенсию, решили вернуться на родину мамы- на </a:t>
            </a:r>
            <a:r>
              <a:rPr lang="ru-RU" dirty="0" err="1"/>
              <a:t>Брянщину</a:t>
            </a:r>
            <a:r>
              <a:rPr lang="ru-RU" dirty="0"/>
              <a:t>, в </a:t>
            </a:r>
            <a:r>
              <a:rPr lang="ru-RU" dirty="0" err="1" smtClean="0"/>
              <a:t>с.Займище</a:t>
            </a:r>
            <a:r>
              <a:rPr lang="ru-RU" dirty="0" smtClean="0"/>
              <a:t>. Учился Сергей в нашей школе.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5167780" cy="3827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508518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сентября 1990 года в МОУ- </a:t>
            </a:r>
            <a:r>
              <a:rPr lang="ru-RU" dirty="0" err="1" smtClean="0"/>
              <a:t>Займищенской</a:t>
            </a:r>
            <a:r>
              <a:rPr lang="ru-RU" dirty="0" smtClean="0"/>
              <a:t> СОШ </a:t>
            </a:r>
            <a:r>
              <a:rPr lang="ru-RU" dirty="0" err="1" smtClean="0"/>
              <a:t>им.Ф.Г.Светика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68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700808"/>
            <a:ext cx="7056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 шести лет Сергей Шаталов был абсолютно здоровым ребенком. О том, что будущий первоклассник Серёжа теряет зрение, в семье узнали, когда мальчик стал проходить медкомиссию. В школу Серёжу, конечно приняли, а родители пытались выяснить причину неожиданного </a:t>
            </a:r>
            <a:r>
              <a:rPr lang="ru-RU" dirty="0" smtClean="0"/>
              <a:t>недуга, ездили </a:t>
            </a:r>
            <a:r>
              <a:rPr lang="ru-RU" dirty="0"/>
              <a:t>по врачам. В Брянске после многих анализов, консультаций медики вынесли свой вердикт: ребенка не перегружать физическими нагрузками. Московские светила все же выяснили природу заболевания- генная болезнь со </a:t>
            </a:r>
            <a:r>
              <a:rPr lang="ru-RU" dirty="0" err="1"/>
              <a:t>сложновыговариваемым</a:t>
            </a:r>
            <a:r>
              <a:rPr lang="ru-RU" dirty="0"/>
              <a:t> названием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Несмотря </a:t>
            </a:r>
            <a:r>
              <a:rPr lang="ru-RU" dirty="0"/>
              <a:t>на слабое зрение, проблем с учебой у Сергея не было. И в этом большая заслуга мамы Ларисы Ефимовны. Учебный материал Сергей усваивал на слух.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98072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Гордость школы- её выпускники</a:t>
            </a:r>
            <a:endParaRPr lang="ru-RU" sz="3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1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10986"/>
            <a:ext cx="23042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</a:t>
            </a:r>
            <a:r>
              <a:rPr lang="ru-RU" dirty="0" smtClean="0"/>
              <a:t>7 </a:t>
            </a:r>
            <a:r>
              <a:rPr lang="ru-RU" dirty="0"/>
              <a:t>классе друзья позвали Сергея вместе заниматься тяжелой атлетикой. Тренеры поначалу отказывались заниматься, ведь это ответственность. Но в </a:t>
            </a:r>
            <a:r>
              <a:rPr lang="ru-RU" dirty="0" err="1"/>
              <a:t>Клинцовской</a:t>
            </a:r>
            <a:r>
              <a:rPr lang="ru-RU" dirty="0"/>
              <a:t> ДЮСШ нашелся тот человек, который имел смелость взять на себя ответственность.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4102" b="5983"/>
          <a:stretch/>
        </p:blipFill>
        <p:spPr>
          <a:xfrm>
            <a:off x="2843808" y="926133"/>
            <a:ext cx="5699590" cy="3384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4327583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Сергей Шаталов среди воспитанников </a:t>
            </a:r>
            <a:r>
              <a:rPr lang="ru-RU" i="1" dirty="0" smtClean="0">
                <a:solidFill>
                  <a:srgbClr val="0070C0"/>
                </a:solidFill>
              </a:rPr>
              <a:t>КДЮСШ </a:t>
            </a:r>
            <a:r>
              <a:rPr lang="ru-RU" i="1" dirty="0">
                <a:solidFill>
                  <a:srgbClr val="0070C0"/>
                </a:solidFill>
              </a:rPr>
              <a:t>со своим тренером Николаем </a:t>
            </a:r>
            <a:r>
              <a:rPr lang="ru-RU" i="1" dirty="0" smtClean="0">
                <a:solidFill>
                  <a:srgbClr val="0070C0"/>
                </a:solidFill>
              </a:rPr>
              <a:t>Удалым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4821" y="5212866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Тренер Николай Удалой тогда и не предполагал, что воспитает из слабовидящего паренька рекордсмена мира.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80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340768"/>
            <a:ext cx="80648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Когда Сергей закончил одиннадцать классов, в выборе будущей профессии не сомневался.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Но, приехав в Брянск, был глубоко разочарован -по состоянию здоровья его в училище олимпийского резерва не взяли.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Сергей </a:t>
            </a:r>
            <a:r>
              <a:rPr lang="ru-RU" dirty="0"/>
              <a:t>поступил в кулинарное училище № 4 на поварское отделение и остался в Брянске</a:t>
            </a:r>
            <a:r>
              <a:rPr lang="ru-RU" dirty="0" smtClean="0"/>
              <a:t>. Постоянно </a:t>
            </a:r>
            <a:r>
              <a:rPr lang="ru-RU" dirty="0"/>
              <a:t>ездил на тренировки в спортшколу в </a:t>
            </a:r>
            <a:r>
              <a:rPr lang="ru-RU" dirty="0" err="1"/>
              <a:t>Бежицу</a:t>
            </a:r>
            <a:r>
              <a:rPr lang="ru-RU" dirty="0"/>
              <a:t>. </a:t>
            </a:r>
            <a:r>
              <a:rPr lang="ru-RU" dirty="0" smtClean="0"/>
              <a:t>По </a:t>
            </a:r>
            <a:r>
              <a:rPr lang="ru-RU" dirty="0"/>
              <a:t>окончании училища </a:t>
            </a:r>
            <a:r>
              <a:rPr lang="ru-RU" dirty="0" smtClean="0"/>
              <a:t>работал в детской </a:t>
            </a:r>
            <a:r>
              <a:rPr lang="ru-RU" dirty="0"/>
              <a:t>спортшколе </a:t>
            </a:r>
            <a:r>
              <a:rPr lang="ru-RU" dirty="0" smtClean="0"/>
              <a:t>сторожем.</a:t>
            </a:r>
          </a:p>
          <a:p>
            <a:endParaRPr lang="ru-RU" dirty="0"/>
          </a:p>
          <a:p>
            <a:r>
              <a:rPr lang="ru-RU" dirty="0" smtClean="0"/>
              <a:t>Однажды представители из </a:t>
            </a:r>
            <a:r>
              <a:rPr lang="ru-RU" dirty="0"/>
              <a:t>брянского отделения Всероссийского общества слепых </a:t>
            </a:r>
            <a:r>
              <a:rPr lang="ru-RU" dirty="0" smtClean="0"/>
              <a:t>предложили Сергею принять </a:t>
            </a:r>
            <a:r>
              <a:rPr lang="ru-RU" dirty="0"/>
              <a:t>участие в чемпионате России по армрестлингу. Поехал, занял второе </a:t>
            </a:r>
            <a:r>
              <a:rPr lang="ru-RU" dirty="0" smtClean="0"/>
              <a:t>место. Он </a:t>
            </a:r>
            <a:r>
              <a:rPr lang="ru-RU" dirty="0"/>
              <a:t>узнал, что среди незрячих и слабовидящих спортсменов активно развивается </a:t>
            </a:r>
            <a:r>
              <a:rPr lang="ru-RU" dirty="0" smtClean="0"/>
              <a:t>пауэрлифтинг, проводятся </a:t>
            </a:r>
            <a:r>
              <a:rPr lang="ru-RU" dirty="0"/>
              <a:t>даже мировые чемпионаты. Вернувшись в Брянск, решил заняться пауэрлифтингом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54868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На пути к славе</a:t>
            </a:r>
            <a:endParaRPr lang="ru-RU" sz="4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69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836712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Пауэрлифтинг</a:t>
            </a:r>
            <a:endParaRPr lang="ru-RU" sz="4000" b="1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988840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Силовой вид спорта, суть которого заключается в </a:t>
            </a:r>
            <a:r>
              <a:rPr lang="ru-RU" i="1" dirty="0"/>
              <a:t>преодолении сопротивления максимально тяжёлого для спортсмена веса</a:t>
            </a:r>
            <a:r>
              <a:rPr lang="ru-RU" dirty="0"/>
              <a:t>. Пауэрлифтинг также называют </a:t>
            </a:r>
            <a:r>
              <a:rPr lang="ru-RU" dirty="0">
                <a:solidFill>
                  <a:srgbClr val="FF0000"/>
                </a:solidFill>
              </a:rPr>
              <a:t>силовым троеборьем.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3645024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Три </a:t>
            </a:r>
            <a:r>
              <a:rPr lang="ru-RU" dirty="0"/>
              <a:t>упражнения: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приседания </a:t>
            </a:r>
            <a:r>
              <a:rPr lang="ru-RU" dirty="0"/>
              <a:t>со штангой на спине (точнее на верхней части лопаток),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жим </a:t>
            </a:r>
            <a:r>
              <a:rPr lang="ru-RU" dirty="0"/>
              <a:t>штанги лёжа на горизонтальной скамье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тяга штанги.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28405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1798</Words>
  <Application>Microsoft Office PowerPoint</Application>
  <PresentationFormat>Экран (4:3)</PresentationFormat>
  <Paragraphs>122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55</cp:revision>
  <dcterms:created xsi:type="dcterms:W3CDTF">2014-11-21T11:03:03Z</dcterms:created>
  <dcterms:modified xsi:type="dcterms:W3CDTF">2021-03-13T06:52:08Z</dcterms:modified>
</cp:coreProperties>
</file>